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B70C779-FE6A-4C41-8063-DD918336CBBF}" type="datetimeFigureOut">
              <a:rPr lang="en-US" smtClean="0"/>
              <a:t>1/12/2015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Rancang</a:t>
            </a:r>
            <a:r>
              <a:rPr lang="en-US" sz="3200" dirty="0"/>
              <a:t> </a:t>
            </a:r>
            <a:r>
              <a:rPr lang="en-US" sz="3200" dirty="0" err="1"/>
              <a:t>Bangun</a:t>
            </a:r>
            <a:r>
              <a:rPr lang="en-US" sz="3200" dirty="0"/>
              <a:t> Robot Vision </a:t>
            </a:r>
            <a:r>
              <a:rPr lang="en-US" sz="3200" dirty="0" err="1"/>
              <a:t>Untuk</a:t>
            </a:r>
            <a:r>
              <a:rPr lang="en-US" sz="3200" dirty="0"/>
              <a:t> Object Finding </a:t>
            </a:r>
            <a:r>
              <a:rPr lang="en-US" sz="3200" dirty="0" err="1"/>
              <a:t>Menggunakan</a:t>
            </a:r>
            <a:r>
              <a:rPr lang="en-US" sz="3200" dirty="0"/>
              <a:t> Color Tracking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RaspberryPi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Vision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automatis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semi-</a:t>
            </a:r>
            <a:r>
              <a:rPr lang="en-US" dirty="0" err="1"/>
              <a:t>automatis</a:t>
            </a:r>
            <a:r>
              <a:rPr lang="en-US" dirty="0"/>
              <a:t> yang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proses </a:t>
            </a:r>
            <a:r>
              <a:rPr lang="en-US" dirty="0" err="1"/>
              <a:t>akuisisi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.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484784"/>
            <a:ext cx="4146021" cy="41330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</a:t>
            </a:r>
            <a:r>
              <a:rPr lang="en-US" dirty="0" err="1" smtClean="0"/>
              <a:t>Warna</a:t>
            </a:r>
            <a:r>
              <a:rPr lang="en-US" dirty="0" smtClean="0"/>
              <a:t> HSV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56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76550"/>
            <a:ext cx="8855149" cy="97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65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Binary</a:t>
            </a:r>
            <a:endParaRPr 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142" y="3139517"/>
            <a:ext cx="4685715" cy="120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4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380" y="2606023"/>
            <a:ext cx="6295239" cy="2276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59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" y="1481138"/>
            <a:ext cx="8146731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Skema</a:t>
            </a:r>
            <a:r>
              <a:rPr lang="en-US" dirty="0" smtClean="0"/>
              <a:t>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0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68" y="1481138"/>
            <a:ext cx="5972264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Skema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Lunak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7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3956"/>
            <a:ext cx="8229600" cy="378032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Rakitan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01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0080"/>
            <a:ext cx="8229600" cy="442807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Lunak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78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Nilai</a:t>
            </a:r>
            <a:r>
              <a:rPr lang="en-US" dirty="0" smtClean="0"/>
              <a:t> Hue </a:t>
            </a:r>
            <a:r>
              <a:rPr lang="en-US" dirty="0" err="1" smtClean="0"/>
              <a:t>Biru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100-130</a:t>
            </a:r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 </a:t>
            </a:r>
            <a:r>
              <a:rPr lang="en-US" dirty="0" err="1"/>
              <a:t>dan</a:t>
            </a:r>
            <a:r>
              <a:rPr lang="en-US" dirty="0"/>
              <a:t> V </a:t>
            </a:r>
            <a:r>
              <a:rPr lang="en-US" dirty="0" err="1"/>
              <a:t>diambil</a:t>
            </a:r>
            <a:r>
              <a:rPr lang="en-US" dirty="0"/>
              <a:t> 440 </a:t>
            </a:r>
            <a:r>
              <a:rPr lang="en-US" dirty="0" err="1"/>
              <a:t>gambar</a:t>
            </a:r>
            <a:endParaRPr lang="en-US" dirty="0"/>
          </a:p>
          <a:p>
            <a:r>
              <a:rPr lang="en-US" dirty="0" err="1"/>
              <a:t>Mengambil</a:t>
            </a:r>
            <a:r>
              <a:rPr lang="en-US" dirty="0"/>
              <a:t> 10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kenaikan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15cm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0cm </a:t>
            </a:r>
            <a:r>
              <a:rPr lang="en-US" dirty="0" err="1"/>
              <a:t>hingga</a:t>
            </a:r>
            <a:r>
              <a:rPr lang="en-US" dirty="0"/>
              <a:t> 645 cm</a:t>
            </a:r>
          </a:p>
          <a:p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jangkauan</a:t>
            </a:r>
            <a:r>
              <a:rPr lang="en-US" dirty="0"/>
              <a:t> HSV agar </a:t>
            </a:r>
            <a:r>
              <a:rPr lang="en-US" dirty="0" err="1"/>
              <a:t>mendapat</a:t>
            </a:r>
            <a:r>
              <a:rPr lang="en-US" dirty="0"/>
              <a:t> pixel </a:t>
            </a:r>
            <a:r>
              <a:rPr lang="en-US" dirty="0" err="1"/>
              <a:t>hasil</a:t>
            </a:r>
            <a:r>
              <a:rPr lang="en-US" dirty="0"/>
              <a:t> threshold </a:t>
            </a:r>
            <a:r>
              <a:rPr lang="en-US" dirty="0" err="1"/>
              <a:t>terbanyak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pixel </a:t>
            </a:r>
            <a:r>
              <a:rPr lang="en-US" dirty="0" err="1"/>
              <a:t>objek</a:t>
            </a:r>
            <a:endParaRPr lang="en-US" dirty="0"/>
          </a:p>
          <a:p>
            <a:r>
              <a:rPr lang="pt-BR" dirty="0"/>
              <a:t>Batas terjauh adalah 585 cm</a:t>
            </a:r>
          </a:p>
          <a:p>
            <a:r>
              <a:rPr lang="en-US" dirty="0" smtClean="0"/>
              <a:t>OPEN-TABLE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Nilai</a:t>
            </a:r>
            <a:r>
              <a:rPr lang="en-US" dirty="0" smtClean="0"/>
              <a:t> HSV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7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2880320" cy="191829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Teknologi</a:t>
            </a:r>
            <a:r>
              <a:rPr lang="en-US" dirty="0" smtClean="0"/>
              <a:t> Robot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73016"/>
            <a:ext cx="2773006" cy="2474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980728"/>
            <a:ext cx="2945455" cy="1961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09120"/>
            <a:ext cx="3311649" cy="18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40" y="1481138"/>
            <a:ext cx="6674920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Of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6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46446"/>
            <a:ext cx="8229600" cy="179534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Of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bola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585 cm</a:t>
            </a:r>
          </a:p>
          <a:p>
            <a:r>
              <a:rPr lang="sv-SE" dirty="0"/>
              <a:t>Dalam 10 kali pengujian, robot tidak mengalami kegagalan</a:t>
            </a:r>
          </a:p>
          <a:p>
            <a:r>
              <a:rPr lang="en-US" dirty="0" smtClean="0"/>
              <a:t>OPEN-FOLDER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4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Pengaturan</a:t>
            </a:r>
            <a:r>
              <a:rPr lang="en-US" dirty="0"/>
              <a:t> duty-cycle </a:t>
            </a:r>
            <a:r>
              <a:rPr lang="en-US" dirty="0" err="1"/>
              <a:t>pada</a:t>
            </a:r>
            <a:r>
              <a:rPr lang="en-US" dirty="0"/>
              <a:t> controller motor</a:t>
            </a:r>
          </a:p>
          <a:p>
            <a:r>
              <a:rPr lang="en-US" dirty="0"/>
              <a:t>OPEN-FOLDER</a:t>
            </a:r>
          </a:p>
          <a:p>
            <a:r>
              <a:rPr lang="en-US" dirty="0" err="1"/>
              <a:t>Pengujian</a:t>
            </a:r>
            <a:r>
              <a:rPr lang="en-US" dirty="0"/>
              <a:t> duty-cycle </a:t>
            </a:r>
            <a:r>
              <a:rPr lang="en-US" dirty="0" err="1"/>
              <a:t>terhadap</a:t>
            </a:r>
            <a:r>
              <a:rPr lang="en-US" dirty="0"/>
              <a:t> PWM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stroboskop</a:t>
            </a:r>
            <a:endParaRPr lang="en-US" dirty="0"/>
          </a:p>
          <a:p>
            <a:r>
              <a:rPr lang="en-US" dirty="0"/>
              <a:t>OPEN-FOLDER</a:t>
            </a:r>
          </a:p>
          <a:p>
            <a:r>
              <a:rPr lang="en-US" dirty="0"/>
              <a:t>OPEN-TABLE</a:t>
            </a:r>
          </a:p>
          <a:p>
            <a:r>
              <a:rPr lang="sv-SE" dirty="0"/>
              <a:t>Kecepatan robot yang dapat digunakan adalah kecepatan pada duty-cycle 20 hingga 90 persen</a:t>
            </a:r>
          </a:p>
          <a:p>
            <a:r>
              <a:rPr lang="en-US" dirty="0"/>
              <a:t>OPEN-FOLDER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6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Seleksi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12776"/>
            <a:ext cx="5858818" cy="508518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OPEN-FOLDER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55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lumen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198, 74, 32, 17, 5, </a:t>
            </a:r>
            <a:r>
              <a:rPr lang="en-US" dirty="0" err="1"/>
              <a:t>dan</a:t>
            </a:r>
            <a:r>
              <a:rPr lang="en-US" dirty="0"/>
              <a:t> 0 </a:t>
            </a:r>
            <a:r>
              <a:rPr lang="en-US" dirty="0" err="1"/>
              <a:t>gelap</a:t>
            </a:r>
            <a:endParaRPr lang="en-US" dirty="0"/>
          </a:p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lumen </a:t>
            </a:r>
            <a:r>
              <a:rPr lang="en-US" dirty="0" err="1"/>
              <a:t>menghasil</a:t>
            </a:r>
            <a:r>
              <a:rPr lang="en-US" dirty="0"/>
              <a:t> pixel </a:t>
            </a:r>
            <a:r>
              <a:rPr lang="en-US" dirty="0" err="1"/>
              <a:t>hasil</a:t>
            </a:r>
            <a:r>
              <a:rPr lang="en-US" dirty="0"/>
              <a:t> threshold yang </a:t>
            </a:r>
            <a:r>
              <a:rPr lang="en-US" dirty="0" err="1"/>
              <a:t>berbeda</a:t>
            </a:r>
            <a:endParaRPr lang="en-US" dirty="0"/>
          </a:p>
          <a:p>
            <a:r>
              <a:rPr lang="en-US" dirty="0" err="1"/>
              <a:t>Pencahayaan</a:t>
            </a:r>
            <a:r>
              <a:rPr lang="en-US" dirty="0"/>
              <a:t> </a:t>
            </a:r>
            <a:r>
              <a:rPr lang="en-US" dirty="0" err="1"/>
              <a:t>berpengaruh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 </a:t>
            </a:r>
            <a:r>
              <a:rPr lang="en-US" dirty="0" err="1"/>
              <a:t>dan</a:t>
            </a:r>
            <a:r>
              <a:rPr lang="en-US" dirty="0"/>
              <a:t> V</a:t>
            </a:r>
          </a:p>
          <a:p>
            <a:r>
              <a:rPr lang="en-US" dirty="0"/>
              <a:t>OPEN-FOLDER</a:t>
            </a:r>
          </a:p>
          <a:p>
            <a:r>
              <a:rPr lang="en-US" dirty="0"/>
              <a:t>OPEN-TABLE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Pencahayaan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20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robot vision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RaspberryPi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r>
              <a:rPr lang="en-US" dirty="0"/>
              <a:t>Robot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.</a:t>
            </a:r>
          </a:p>
          <a:p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saturasi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87-183,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value </a:t>
            </a:r>
            <a:r>
              <a:rPr lang="en-US" dirty="0" err="1"/>
              <a:t>adalah</a:t>
            </a:r>
            <a:r>
              <a:rPr lang="en-US" dirty="0"/>
              <a:t> 80-182.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Hue </a:t>
            </a:r>
            <a:r>
              <a:rPr lang="en-US" dirty="0" err="1"/>
              <a:t>bergantung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objek,sedangkan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disini</a:t>
            </a:r>
            <a:r>
              <a:rPr lang="en-US" dirty="0"/>
              <a:t> yang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biru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100-130.</a:t>
            </a:r>
          </a:p>
          <a:p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terjauh</a:t>
            </a:r>
            <a:r>
              <a:rPr lang="en-US" dirty="0"/>
              <a:t> bola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berdiameter</a:t>
            </a:r>
            <a:r>
              <a:rPr lang="en-US" dirty="0"/>
              <a:t> 97.8 mm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robot </a:t>
            </a:r>
            <a:r>
              <a:rPr lang="en-US" dirty="0" err="1"/>
              <a:t>adalah</a:t>
            </a:r>
            <a:r>
              <a:rPr lang="en-US" dirty="0"/>
              <a:t> 585 cm</a:t>
            </a:r>
          </a:p>
          <a:p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putaran</a:t>
            </a:r>
            <a:r>
              <a:rPr lang="en-US" dirty="0"/>
              <a:t> </a:t>
            </a:r>
            <a:r>
              <a:rPr lang="en-US" dirty="0" err="1"/>
              <a:t>roda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minimal 126 rpm </a:t>
            </a:r>
            <a:r>
              <a:rPr lang="en-US" dirty="0" err="1"/>
              <a:t>pada</a:t>
            </a:r>
            <a:r>
              <a:rPr lang="en-US" dirty="0"/>
              <a:t> duty-cycle 20% </a:t>
            </a:r>
            <a:r>
              <a:rPr lang="en-US" dirty="0" err="1"/>
              <a:t>dan</a:t>
            </a:r>
            <a:r>
              <a:rPr lang="en-US" dirty="0"/>
              <a:t> maximal </a:t>
            </a:r>
            <a:r>
              <a:rPr lang="en-US" dirty="0" err="1"/>
              <a:t>adalah</a:t>
            </a:r>
            <a:r>
              <a:rPr lang="en-US" dirty="0"/>
              <a:t> 445 rpm </a:t>
            </a:r>
            <a:r>
              <a:rPr lang="en-US" dirty="0" err="1"/>
              <a:t>pada</a:t>
            </a:r>
            <a:r>
              <a:rPr lang="en-US" dirty="0"/>
              <a:t> duty-cycle 90%</a:t>
            </a:r>
          </a:p>
          <a:p>
            <a:r>
              <a:rPr lang="en-US" dirty="0"/>
              <a:t>Tingkat </a:t>
            </a:r>
            <a:r>
              <a:rPr lang="en-US" dirty="0" err="1"/>
              <a:t>pencahayaan</a:t>
            </a:r>
            <a:r>
              <a:rPr lang="en-US" dirty="0"/>
              <a:t> minimal </a:t>
            </a:r>
            <a:r>
              <a:rPr lang="en-US" dirty="0" err="1"/>
              <a:t>adalah</a:t>
            </a:r>
            <a:r>
              <a:rPr lang="en-US" dirty="0"/>
              <a:t> 5 lumen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pencahayaan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berpengaruh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Saturation </a:t>
            </a:r>
            <a:r>
              <a:rPr lang="en-US" dirty="0" err="1"/>
              <a:t>dan</a:t>
            </a:r>
            <a:r>
              <a:rPr lang="en-US" dirty="0"/>
              <a:t> Value.</a:t>
            </a:r>
          </a:p>
          <a:p>
            <a:r>
              <a:rPr lang="en-US" dirty="0"/>
              <a:t>Robot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yang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warna-warna</a:t>
            </a:r>
            <a:r>
              <a:rPr lang="en-US" dirty="0"/>
              <a:t> lain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Hue.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8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Sakalangkong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2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" y="1124744"/>
            <a:ext cx="3281229" cy="22640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Sensor Robot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052736"/>
            <a:ext cx="2880466" cy="2084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05064"/>
            <a:ext cx="2381250" cy="1952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00808"/>
            <a:ext cx="1867894" cy="18678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176" y="4112218"/>
            <a:ext cx="2796844" cy="192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ketersediaannya</a:t>
            </a:r>
            <a:r>
              <a:rPr lang="en-US" dirty="0"/>
              <a:t> yang </a:t>
            </a:r>
            <a:r>
              <a:rPr lang="en-US" dirty="0" err="1"/>
              <a:t>luas</a:t>
            </a:r>
            <a:r>
              <a:rPr lang="en-US" dirty="0"/>
              <a:t>,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kesesuaian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yang </a:t>
            </a:r>
            <a:r>
              <a:rPr lang="en-US" dirty="0" err="1"/>
              <a:t>murah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vision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platform robot. (Brett,2010)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Vision?</a:t>
            </a:r>
          </a:p>
        </p:txBody>
      </p:sp>
    </p:spTree>
    <p:extLst>
      <p:ext uri="{BB962C8B-B14F-4D97-AF65-F5344CB8AC3E}">
        <p14:creationId xmlns:p14="http://schemas.microsoft.com/office/powerpoint/2010/main" val="15803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3267075" cy="24860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Vision (</a:t>
            </a:r>
            <a:r>
              <a:rPr lang="en-US" dirty="0" err="1" smtClean="0"/>
              <a:t>Propietary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3861048"/>
            <a:ext cx="3810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41" y="1481138"/>
            <a:ext cx="6474917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RaspberryPi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6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RaspberryPi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308" y="1481138"/>
            <a:ext cx="3347915" cy="4900190"/>
          </a:xfrm>
        </p:spPr>
      </p:pic>
    </p:spTree>
    <p:extLst>
      <p:ext uri="{BB962C8B-B14F-4D97-AF65-F5344CB8AC3E}">
        <p14:creationId xmlns:p14="http://schemas.microsoft.com/office/powerpoint/2010/main" val="98055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merancang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robot vision </a:t>
            </a:r>
            <a:r>
              <a:rPr lang="en-US" dirty="0" err="1"/>
              <a:t>berbasis</a:t>
            </a:r>
            <a:r>
              <a:rPr lang="en-US" dirty="0"/>
              <a:t> color tracking </a:t>
            </a:r>
            <a:r>
              <a:rPr lang="en-US" dirty="0" err="1"/>
              <a:t>menggunakan</a:t>
            </a:r>
            <a:r>
              <a:rPr lang="en-US" dirty="0"/>
              <a:t> 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RaspberryPi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9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program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/>
              <a:t>robot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/>
              <a:t>Penjejakan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, 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kontur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/>
              <a:t>Algoritma</a:t>
            </a:r>
            <a:r>
              <a:rPr lang="en-US" dirty="0"/>
              <a:t> robot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 smtClean="0"/>
              <a:t>warna,bukan</a:t>
            </a:r>
            <a:r>
              <a:rPr lang="en-US" dirty="0" smtClean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95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760</TotalTime>
  <Words>446</Words>
  <Application>Microsoft Office PowerPoint</Application>
  <PresentationFormat>On-screen Show (4:3)</PresentationFormat>
  <Paragraphs>64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Concourse</vt:lpstr>
      <vt:lpstr>Rancang Bangun Robot Vision Untuk Object Finding Menggunakan Color Tracking pada perangkat RaspberryPi</vt:lpstr>
      <vt:lpstr>Teknologi Robot</vt:lpstr>
      <vt:lpstr>Sensor Robot</vt:lpstr>
      <vt:lpstr>Mengapa memilih Vision?</vt:lpstr>
      <vt:lpstr>Robot Vision (Propietary)</vt:lpstr>
      <vt:lpstr>RaspberryPi</vt:lpstr>
      <vt:lpstr>Fitur RaspberryPi</vt:lpstr>
      <vt:lpstr>Rumusan Masalah</vt:lpstr>
      <vt:lpstr>Batasan Masalah</vt:lpstr>
      <vt:lpstr>Robot Vision</vt:lpstr>
      <vt:lpstr>Mode Warna HSV</vt:lpstr>
      <vt:lpstr>Threshold</vt:lpstr>
      <vt:lpstr>Image Binary</vt:lpstr>
      <vt:lpstr>Centroid</vt:lpstr>
      <vt:lpstr>Skema Robot</vt:lpstr>
      <vt:lpstr>Skema Perangkat Lunak</vt:lpstr>
      <vt:lpstr>Rakitan</vt:lpstr>
      <vt:lpstr>Perangkat Lunak</vt:lpstr>
      <vt:lpstr>Nilai HSV</vt:lpstr>
      <vt:lpstr>Field Of View</vt:lpstr>
      <vt:lpstr>Field Of View</vt:lpstr>
      <vt:lpstr>Run-Test</vt:lpstr>
      <vt:lpstr>Speed</vt:lpstr>
      <vt:lpstr>Seleksi warna</vt:lpstr>
      <vt:lpstr>Pencahayaan</vt:lpstr>
      <vt:lpstr>Kesimpulan</vt:lpstr>
      <vt:lpstr>Sakalangkong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Rancang Bangun Robot Vision Untuk Object Finding Menggunakan Color Tracking pada perangkat RaspberryPi</dc:title>
  <dc:creator>development</dc:creator>
  <cp:lastModifiedBy>development</cp:lastModifiedBy>
  <cp:revision>53</cp:revision>
  <dcterms:created xsi:type="dcterms:W3CDTF">2015-01-12T03:43:24Z</dcterms:created>
  <dcterms:modified xsi:type="dcterms:W3CDTF">2015-01-12T16:29:26Z</dcterms:modified>
</cp:coreProperties>
</file>